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8"/>
  </p:notesMasterIdLst>
  <p:sldIdLst>
    <p:sldId id="256" r:id="rId2"/>
    <p:sldId id="275" r:id="rId3"/>
    <p:sldId id="260" r:id="rId4"/>
    <p:sldId id="259" r:id="rId5"/>
    <p:sldId id="279" r:id="rId6"/>
    <p:sldId id="276" r:id="rId7"/>
    <p:sldId id="274" r:id="rId8"/>
    <p:sldId id="278" r:id="rId9"/>
    <p:sldId id="280" r:id="rId10"/>
    <p:sldId id="281" r:id="rId11"/>
    <p:sldId id="282" r:id="rId12"/>
    <p:sldId id="283" r:id="rId13"/>
    <p:sldId id="284" r:id="rId14"/>
    <p:sldId id="286" r:id="rId15"/>
    <p:sldId id="285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74" autoAdjust="0"/>
    <p:restoredTop sz="78333" autoAdjust="0"/>
  </p:normalViewPr>
  <p:slideViewPr>
    <p:cSldViewPr snapToGrid="0">
      <p:cViewPr varScale="1">
        <p:scale>
          <a:sx n="57" d="100"/>
          <a:sy n="57" d="100"/>
        </p:scale>
        <p:origin x="1356" y="60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an\Documents\Senior%20Design%20Class\Documents\power%20consumption%20graphs%20and%20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Power</a:t>
            </a:r>
            <a:r>
              <a:rPr lang="en-US" baseline="0"/>
              <a:t> consumption based on protocol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8D6-4177-A298-902C6C73CF36}"/>
              </c:ext>
            </c:extLst>
          </c:dPt>
          <c:dPt>
            <c:idx val="1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8D6-4177-A298-902C6C73CF36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8D6-4177-A298-902C6C73CF36}"/>
              </c:ext>
            </c:extLst>
          </c:dPt>
          <c:cat>
            <c:strRef>
              <c:f>Sheet1!$A$1:$A$3</c:f>
              <c:strCache>
                <c:ptCount val="3"/>
                <c:pt idx="0">
                  <c:v>Normal Operation</c:v>
                </c:pt>
                <c:pt idx="1">
                  <c:v>Standard Protocol</c:v>
                </c:pt>
                <c:pt idx="2">
                  <c:v>Irregular Protocol</c:v>
                </c:pt>
              </c:strCache>
            </c:strRef>
          </c:cat>
          <c:val>
            <c:numRef>
              <c:f>Sheet1!$B$1:$B$3</c:f>
              <c:numCache>
                <c:formatCode>General</c:formatCode>
                <c:ptCount val="3"/>
                <c:pt idx="0">
                  <c:v>75</c:v>
                </c:pt>
                <c:pt idx="1">
                  <c:v>56</c:v>
                </c:pt>
                <c:pt idx="2">
                  <c:v>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8D6-4177-A298-902C6C73CF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1643392"/>
        <c:axId val="431643720"/>
      </c:barChart>
      <c:catAx>
        <c:axId val="431643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1643720"/>
        <c:crosses val="autoZero"/>
        <c:auto val="1"/>
        <c:lblAlgn val="ctr"/>
        <c:lblOffset val="100"/>
        <c:noMultiLvlLbl val="0"/>
      </c:catAx>
      <c:valAx>
        <c:axId val="43164372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 Current (mA)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1643392"/>
        <c:crosses val="autoZero"/>
        <c:crossBetween val="between"/>
        <c:majorUnit val="10"/>
        <c:min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11.jpeg>
</file>

<file path=ppt/media/image12.jpeg>
</file>

<file path=ppt/media/image13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90CD21-A860-4171-A22A-D81F291F9C76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7D16D-BE3C-48D1-9BB5-AE96EC6CC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12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http://shr.elpasoco.com/sites/default/files/styles/masthead_image_-_multiple/public/resources/images/header/SAR%202011%20006.JPG?itok=VTg1efO5</a:t>
            </a:r>
          </a:p>
          <a:p>
            <a:endParaRPr lang="en-US" dirty="0"/>
          </a:p>
          <a:p>
            <a:r>
              <a:rPr lang="en-US" dirty="0"/>
              <a:t>Search and Rescue volunteers</a:t>
            </a:r>
            <a:r>
              <a:rPr lang="en-US" baseline="0" dirty="0"/>
              <a:t> are vital civil servants that help find thousands of individuals every year. They are people we often don’t think about</a:t>
            </a:r>
          </a:p>
          <a:p>
            <a:r>
              <a:rPr lang="en-US" baseline="0" dirty="0"/>
              <a:t>But if you were ever to be lost out in the wilderness these are the one you can depend on to get you home safe.</a:t>
            </a:r>
          </a:p>
          <a:p>
            <a:endParaRPr lang="en-US" baseline="0" dirty="0"/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1881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</a:t>
            </a:r>
            <a:r>
              <a:rPr lang="en-US" baseline="0" dirty="0"/>
              <a:t> to the GPS, the </a:t>
            </a:r>
            <a:r>
              <a:rPr lang="en-US" baseline="0" dirty="0" err="1"/>
              <a:t>Xbee</a:t>
            </a:r>
            <a:r>
              <a:rPr lang="en-US" baseline="0" dirty="0"/>
              <a:t> radio communicator is given a sleep signal and it waits to be woken up by the Arduino</a:t>
            </a:r>
          </a:p>
          <a:p>
            <a:endParaRPr lang="en-US" baseline="0" dirty="0"/>
          </a:p>
          <a:p>
            <a:r>
              <a:rPr lang="en-US" baseline="0" dirty="0"/>
              <a:t>Quickly </a:t>
            </a:r>
          </a:p>
          <a:p>
            <a:r>
              <a:rPr lang="en-US" baseline="0" dirty="0"/>
              <a:t>Have device move and change GPS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301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</a:t>
            </a:r>
            <a:r>
              <a:rPr lang="en-US" baseline="0" dirty="0"/>
              <a:t> to the GPS, the </a:t>
            </a:r>
            <a:r>
              <a:rPr lang="en-US" baseline="0" dirty="0" err="1"/>
              <a:t>Xbee</a:t>
            </a:r>
            <a:r>
              <a:rPr lang="en-US" baseline="0" dirty="0"/>
              <a:t> radio communicator is given a sleep signal and it waits to be woken up by the Arduino</a:t>
            </a:r>
          </a:p>
          <a:p>
            <a:endParaRPr lang="en-US" baseline="0" dirty="0"/>
          </a:p>
          <a:p>
            <a:r>
              <a:rPr lang="en-US" baseline="0" dirty="0"/>
              <a:t>Quickly </a:t>
            </a:r>
          </a:p>
          <a:p>
            <a:r>
              <a:rPr lang="en-US" baseline="0" dirty="0"/>
              <a:t>Have device move and change GPS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9864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</a:t>
            </a:r>
            <a:r>
              <a:rPr lang="en-US" baseline="0" dirty="0"/>
              <a:t> to the GPS, the </a:t>
            </a:r>
            <a:r>
              <a:rPr lang="en-US" baseline="0" dirty="0" err="1"/>
              <a:t>Xbee</a:t>
            </a:r>
            <a:r>
              <a:rPr lang="en-US" baseline="0" dirty="0"/>
              <a:t> radio communicator is given a sleep signal and it waits to be woken up by the Arduino</a:t>
            </a:r>
          </a:p>
          <a:p>
            <a:endParaRPr lang="en-US" baseline="0" dirty="0"/>
          </a:p>
          <a:p>
            <a:r>
              <a:rPr lang="en-US" baseline="0" dirty="0"/>
              <a:t>Quickly </a:t>
            </a:r>
          </a:p>
          <a:p>
            <a:r>
              <a:rPr lang="en-US" baseline="0" dirty="0"/>
              <a:t>Have device move and change GPS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55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</a:t>
            </a:r>
            <a:r>
              <a:rPr lang="en-US" baseline="0" dirty="0"/>
              <a:t> to the GPS, the </a:t>
            </a:r>
            <a:r>
              <a:rPr lang="en-US" baseline="0" dirty="0" err="1"/>
              <a:t>Xbee</a:t>
            </a:r>
            <a:r>
              <a:rPr lang="en-US" baseline="0" dirty="0"/>
              <a:t> radio communicator is given a sleep signal and it waits to be woken up by the Arduino</a:t>
            </a:r>
          </a:p>
          <a:p>
            <a:endParaRPr lang="en-US" baseline="0" dirty="0"/>
          </a:p>
          <a:p>
            <a:r>
              <a:rPr lang="en-US" baseline="0" dirty="0"/>
              <a:t>Quickly </a:t>
            </a:r>
          </a:p>
          <a:p>
            <a:r>
              <a:rPr lang="en-US" baseline="0" dirty="0"/>
              <a:t>Have device move and change GPS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3343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</a:t>
            </a:r>
            <a:r>
              <a:rPr lang="en-US" baseline="0" dirty="0"/>
              <a:t> to the GPS, the </a:t>
            </a:r>
            <a:r>
              <a:rPr lang="en-US" baseline="0" dirty="0" err="1"/>
              <a:t>Xbee</a:t>
            </a:r>
            <a:r>
              <a:rPr lang="en-US" baseline="0" dirty="0"/>
              <a:t> radio communicator is given a sleep signal and it waits to be woken up by the Arduino</a:t>
            </a:r>
          </a:p>
          <a:p>
            <a:endParaRPr lang="en-US" baseline="0" dirty="0"/>
          </a:p>
          <a:p>
            <a:r>
              <a:rPr lang="en-US" baseline="0" dirty="0"/>
              <a:t>Quickly </a:t>
            </a:r>
          </a:p>
          <a:p>
            <a:r>
              <a:rPr lang="en-US" baseline="0" dirty="0"/>
              <a:t>Have device move and change GPS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3341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push the voice</a:t>
            </a:r>
            <a:r>
              <a:rPr lang="en-US" baseline="0" dirty="0"/>
              <a:t> modulation here, will be very useful. Use the ending voice on the low cost and wrap it up there. </a:t>
            </a:r>
          </a:p>
          <a:p>
            <a:r>
              <a:rPr lang="en-US" baseline="0" dirty="0"/>
              <a:t>Picture source</a:t>
            </a:r>
          </a:p>
          <a:p>
            <a:r>
              <a:rPr lang="en-US" dirty="0"/>
              <a:t>https://uaatwork.arizona.edu/sites/default/files/styles/story-image-header-w-666px/public/images/20141101_130409.jpg</a:t>
            </a:r>
          </a:p>
          <a:p>
            <a:br>
              <a:rPr lang="en-US" dirty="0"/>
            </a:br>
            <a:br>
              <a:rPr lang="en-US" dirty="0"/>
            </a:br>
            <a:r>
              <a:rPr lang="en-US" dirty="0"/>
              <a:t>&amp;R</a:t>
            </a:r>
            <a:r>
              <a:rPr lang="en-US" baseline="0" dirty="0"/>
              <a:t> assistant helps </a:t>
            </a:r>
            <a:r>
              <a:rPr lang="en-US" baseline="0" dirty="0" err="1"/>
              <a:t>eliminmate</a:t>
            </a:r>
            <a:r>
              <a:rPr lang="en-US" baseline="0" dirty="0"/>
              <a:t> the </a:t>
            </a:r>
            <a:r>
              <a:rPr lang="en-US" baseline="0" dirty="0" err="1"/>
              <a:t>problmes</a:t>
            </a:r>
            <a:r>
              <a:rPr lang="en-US" baseline="0" dirty="0"/>
              <a:t> of dependency, </a:t>
            </a:r>
          </a:p>
          <a:p>
            <a:endParaRPr lang="en-US" baseline="0" dirty="0"/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Hopefully in the next year or two these will be used by my grandfathers team. Thank you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402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money</a:t>
            </a:r>
            <a:r>
              <a:rPr lang="en-US" baseline="0" dirty="0"/>
              <a:t> leads to mixed systems</a:t>
            </a:r>
          </a:p>
          <a:p>
            <a:r>
              <a:rPr lang="en-US" baseline="0" dirty="0"/>
              <a:t>Mixed systems bad because it</a:t>
            </a:r>
          </a:p>
          <a:p>
            <a:pPr marL="228600" indent="-228600">
              <a:buAutoNum type="arabicPeriod"/>
            </a:pPr>
            <a:r>
              <a:rPr lang="en-US" baseline="0" dirty="0"/>
              <a:t>Causes dependencies on people</a:t>
            </a:r>
          </a:p>
          <a:p>
            <a:pPr marL="228600" indent="-228600">
              <a:buAutoNum type="arabicPeriod"/>
            </a:pPr>
            <a:r>
              <a:rPr lang="en-US" baseline="0" dirty="0"/>
              <a:t>Makes it harder to perform operations with other groups</a:t>
            </a:r>
          </a:p>
          <a:p>
            <a:pPr marL="0" indent="0">
              <a:buNone/>
            </a:pPr>
            <a:r>
              <a:rPr lang="en-US" baseline="0" dirty="0"/>
              <a:t>Battery problems lead to long down times/going back to camp more</a:t>
            </a:r>
          </a:p>
          <a:p>
            <a:pPr marL="0" indent="0">
              <a:buNone/>
            </a:pPr>
            <a:r>
              <a:rPr lang="en-US" baseline="0" dirty="0"/>
              <a:t>Picture link</a:t>
            </a:r>
          </a:p>
          <a:p>
            <a:pPr marL="0" indent="0">
              <a:buNone/>
            </a:pPr>
            <a:r>
              <a:rPr lang="en-US" dirty="0"/>
              <a:t>http://bvsearchandrescue.com/sites/default/files/shot0002_600.jpg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Show a picture for mixed systems, backpack with stuff on it</a:t>
            </a:r>
          </a:p>
          <a:p>
            <a:pPr marL="0" indent="0">
              <a:buNone/>
            </a:pPr>
            <a:r>
              <a:rPr lang="en-US" dirty="0"/>
              <a:t>Picture for battery</a:t>
            </a:r>
            <a:r>
              <a:rPr lang="en-US" baseline="0" dirty="0"/>
              <a:t> with backpack</a:t>
            </a:r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Talk about grandpa example of using mapping program avoids costs and helps improve search and rescue </a:t>
            </a:r>
            <a:r>
              <a:rPr lang="en-US" baseline="0" dirty="0" err="1"/>
              <a:t>opersations</a:t>
            </a:r>
            <a:endParaRPr lang="en-US" baseline="0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948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solution is the SR assistant. </a:t>
            </a:r>
          </a:p>
          <a:p>
            <a:r>
              <a:rPr lang="en-US" dirty="0"/>
              <a:t>Location and movement mapper:</a:t>
            </a:r>
          </a:p>
          <a:p>
            <a:r>
              <a:rPr lang="en-US" dirty="0"/>
              <a:t>-Teams</a:t>
            </a:r>
            <a:r>
              <a:rPr lang="en-US" baseline="0" dirty="0"/>
              <a:t> take field trackers with them to search</a:t>
            </a:r>
          </a:p>
          <a:p>
            <a:r>
              <a:rPr lang="en-US" baseline="0" dirty="0"/>
              <a:t>-Every so often they perform a checking, which sends information to base broadcaster</a:t>
            </a:r>
          </a:p>
          <a:p>
            <a:r>
              <a:rPr lang="en-US" baseline="0" dirty="0"/>
              <a:t>-Broadcaster sends </a:t>
            </a:r>
            <a:r>
              <a:rPr lang="en-US" baseline="0" dirty="0" err="1"/>
              <a:t>infor</a:t>
            </a:r>
            <a:r>
              <a:rPr lang="en-US" baseline="0" dirty="0"/>
              <a:t> to desktop app which updates map for base commander</a:t>
            </a:r>
            <a:endParaRPr lang="en-US" dirty="0"/>
          </a:p>
          <a:p>
            <a:r>
              <a:rPr lang="en-US" baseline="0" dirty="0"/>
              <a:t>Designed specifically for S&amp;R</a:t>
            </a:r>
          </a:p>
          <a:p>
            <a:r>
              <a:rPr lang="en-US" baseline="0" dirty="0"/>
              <a:t>Can support large number of units</a:t>
            </a:r>
          </a:p>
          <a:p>
            <a:r>
              <a:rPr lang="en-US" baseline="0" dirty="0"/>
              <a:t>-Other rescue groups can help</a:t>
            </a:r>
          </a:p>
          <a:p>
            <a:r>
              <a:rPr lang="en-US" baseline="0" dirty="0"/>
              <a:t>-Can expand system over time</a:t>
            </a:r>
          </a:p>
          <a:p>
            <a:r>
              <a:rPr lang="en-US" baseline="0" dirty="0"/>
              <a:t>Make it multiple slides with numbers on </a:t>
            </a:r>
            <a:r>
              <a:rPr lang="en-US" baseline="0" dirty="0" err="1"/>
              <a:t>each,then</a:t>
            </a:r>
            <a:r>
              <a:rPr lang="en-US" baseline="0" dirty="0"/>
              <a:t> at end, replace graphics with actual pictures of the parts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00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video be imbedded into</a:t>
            </a:r>
            <a:r>
              <a:rPr lang="en-US" baseline="0" dirty="0"/>
              <a:t> </a:t>
            </a:r>
            <a:r>
              <a:rPr lang="en-US" baseline="0" dirty="0" err="1"/>
              <a:t>powerpoint</a:t>
            </a:r>
            <a:r>
              <a:rPr lang="en-US" baseline="0" dirty="0"/>
              <a:t> slide.</a:t>
            </a:r>
          </a:p>
          <a:p>
            <a:r>
              <a:rPr lang="en-US" baseline="0" dirty="0"/>
              <a:t>Test video on a school computer</a:t>
            </a:r>
          </a:p>
          <a:p>
            <a:endParaRPr lang="en-US" baseline="0" dirty="0"/>
          </a:p>
          <a:p>
            <a:r>
              <a:rPr lang="en-US" baseline="0" dirty="0"/>
              <a:t>Cut demo down to 20-15 secs</a:t>
            </a:r>
          </a:p>
          <a:p>
            <a:endParaRPr lang="en-US" baseline="0" dirty="0"/>
          </a:p>
          <a:p>
            <a:r>
              <a:rPr lang="en-US" baseline="0" dirty="0"/>
              <a:t>Have demo with person walking around with device</a:t>
            </a:r>
          </a:p>
          <a:p>
            <a:endParaRPr lang="en-US" baseline="0" dirty="0"/>
          </a:p>
          <a:p>
            <a:r>
              <a:rPr lang="en-US" baseline="0" dirty="0"/>
              <a:t>Next show a graph of data for energy. Energy consumption without </a:t>
            </a:r>
            <a:r>
              <a:rPr lang="en-US" baseline="0" dirty="0" err="1"/>
              <a:t>algor</a:t>
            </a:r>
            <a:r>
              <a:rPr lang="en-US" baseline="0" dirty="0"/>
              <a:t> and energy with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598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Key to the system is the tracker</a:t>
            </a:r>
          </a:p>
          <a:p>
            <a:r>
              <a:rPr lang="en-US" baseline="0" dirty="0"/>
              <a:t>Low cost per unit, high estimates are at about 140 per unit, while the cheapest GPS is about 200$ per unit. Just as or more reliable than cheaper units</a:t>
            </a:r>
          </a:p>
          <a:p>
            <a:r>
              <a:rPr lang="en-US" baseline="0" dirty="0"/>
              <a:t>Easy to use, device will only have 1 button, so everyone will be able to use it</a:t>
            </a:r>
          </a:p>
          <a:p>
            <a:r>
              <a:rPr lang="en-US" baseline="0" dirty="0"/>
              <a:t>Long battery life means that users can be out in the field for longer periods of time. More time spent searching for individuals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183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</a:t>
            </a:r>
            <a:r>
              <a:rPr lang="en-US" baseline="0" dirty="0"/>
              <a:t> extend battery life, the device will monitor how often the it is used, and when it detects patterns it can then activate certain protocols</a:t>
            </a:r>
          </a:p>
          <a:p>
            <a:r>
              <a:rPr lang="en-US" baseline="0" dirty="0"/>
              <a:t>Which will either send components into a low power mode or turn them off completely.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Talk a little more about,</a:t>
            </a:r>
            <a:r>
              <a:rPr lang="en-US" baseline="0" dirty="0"/>
              <a:t> take 2 slides</a:t>
            </a:r>
          </a:p>
          <a:p>
            <a:endParaRPr lang="en-US" baseline="0" dirty="0"/>
          </a:p>
          <a:p>
            <a:r>
              <a:rPr lang="en-US" baseline="0" dirty="0"/>
              <a:t>Talk about a protocol and show which parts will be turning off when Do this after describing the 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718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better names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18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</a:t>
            </a:r>
            <a:r>
              <a:rPr lang="en-US" baseline="0" dirty="0"/>
              <a:t> to the GPS, the </a:t>
            </a:r>
            <a:r>
              <a:rPr lang="en-US" baseline="0" dirty="0" err="1"/>
              <a:t>Xbee</a:t>
            </a:r>
            <a:r>
              <a:rPr lang="en-US" baseline="0" dirty="0"/>
              <a:t> radio communicator is given a sleep signal and it waits to be woken up by the Arduino</a:t>
            </a:r>
          </a:p>
          <a:p>
            <a:endParaRPr lang="en-US" baseline="0" dirty="0"/>
          </a:p>
          <a:p>
            <a:r>
              <a:rPr lang="en-US" baseline="0" dirty="0"/>
              <a:t>Quickly </a:t>
            </a:r>
          </a:p>
          <a:p>
            <a:r>
              <a:rPr lang="en-US" baseline="0" dirty="0"/>
              <a:t>Have device move and change GPS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9168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</a:t>
            </a:r>
            <a:r>
              <a:rPr lang="en-US" baseline="0" dirty="0"/>
              <a:t> to the GPS, the </a:t>
            </a:r>
            <a:r>
              <a:rPr lang="en-US" baseline="0" dirty="0" err="1"/>
              <a:t>Xbee</a:t>
            </a:r>
            <a:r>
              <a:rPr lang="en-US" baseline="0" dirty="0"/>
              <a:t> radio communicator is given a sleep signal and it waits to be woken up by the Arduino</a:t>
            </a:r>
          </a:p>
          <a:p>
            <a:endParaRPr lang="en-US" baseline="0" dirty="0"/>
          </a:p>
          <a:p>
            <a:r>
              <a:rPr lang="en-US" baseline="0" dirty="0"/>
              <a:t>Quickly </a:t>
            </a:r>
          </a:p>
          <a:p>
            <a:r>
              <a:rPr lang="en-US" baseline="0" dirty="0"/>
              <a:t>Have device move and change GPS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7D16D-BE3C-48D1-9BB5-AE96EC6CC8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55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716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423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46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5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065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796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875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0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43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401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02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DFAAC4-CF07-4BEF-A71C-65D95DD4524B}" type="datetimeFigureOut">
              <a:rPr lang="en-US" smtClean="0"/>
              <a:t>4/13/2016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70D6CAE-A079-4533-B9CF-4A6A2355B30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7802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Search and Rescue Assistant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Ian Davila</a:t>
            </a:r>
          </a:p>
        </p:txBody>
      </p:sp>
    </p:spTree>
    <p:extLst>
      <p:ext uri="{BB962C8B-B14F-4D97-AF65-F5344CB8AC3E}">
        <p14:creationId xmlns:p14="http://schemas.microsoft.com/office/powerpoint/2010/main" val="825923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Diagram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433" y="1889760"/>
            <a:ext cx="5892093" cy="44190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18244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Diagram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433" y="1889760"/>
            <a:ext cx="5892093" cy="44190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62873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Diagram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433" y="1889760"/>
            <a:ext cx="5892093" cy="44190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51500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Diagram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433" y="1889760"/>
            <a:ext cx="5892094" cy="44190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30295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Diagram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433" y="1889760"/>
            <a:ext cx="5892093" cy="44190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49091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Diagram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433" y="1889760"/>
            <a:ext cx="5892093" cy="44190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86094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Field Tests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More powerful radio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Expand team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Enhance desktop</a:t>
            </a:r>
            <a:br>
              <a:rPr lang="en-US" sz="3200" dirty="0"/>
            </a:br>
            <a:r>
              <a:rPr lang="en-US" sz="3200" dirty="0"/>
              <a:t>application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1775" y="2541058"/>
            <a:ext cx="6343650" cy="36385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04990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Volunteer Search and Rescue</a:t>
            </a:r>
          </a:p>
        </p:txBody>
      </p:sp>
      <p:pic>
        <p:nvPicPr>
          <p:cNvPr id="1028" name="Picture 4" descr="SAR 2011 006.JPG (1138×640)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49709" y="1846263"/>
            <a:ext cx="7152907" cy="40227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403210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Technology </a:t>
            </a:r>
            <a:r>
              <a:rPr lang="en-US" dirty="0"/>
              <a:t>problems volunteers 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600" dirty="0"/>
              <a:t>Reliant on Tech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600" dirty="0"/>
              <a:t>No federal/state money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600" dirty="0"/>
              <a:t>Mixed equipment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600" dirty="0"/>
              <a:t>Teams dependent</a:t>
            </a:r>
            <a:br>
              <a:rPr lang="en-US" sz="3600" dirty="0"/>
            </a:br>
            <a:r>
              <a:rPr lang="en-US" sz="3600" dirty="0"/>
              <a:t>on key personnel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800" dirty="0"/>
          </a:p>
        </p:txBody>
      </p:sp>
      <p:pic>
        <p:nvPicPr>
          <p:cNvPr id="1026" name="Picture 2" descr="http://bvsearchandrescue.com/sites/default/files/shot0002_6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8241" y="1845734"/>
            <a:ext cx="5715000" cy="42767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944388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260" y="2217713"/>
            <a:ext cx="6592220" cy="39629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 Assistant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600" dirty="0"/>
              <a:t>Location and movement mapper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600" dirty="0"/>
              <a:t>Designed Specifically for S&amp;R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600" dirty="0"/>
              <a:t>Can support large number of units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79927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7" name="movie 2 no soun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7938" y="1846263"/>
            <a:ext cx="7156450" cy="4022725"/>
          </a:xfrm>
        </p:spPr>
      </p:pic>
    </p:spTree>
    <p:extLst>
      <p:ext uri="{BB962C8B-B14F-4D97-AF65-F5344CB8AC3E}">
        <p14:creationId xmlns:p14="http://schemas.microsoft.com/office/powerpoint/2010/main" val="83548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4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33" t="35479" r="3391" b="854"/>
          <a:stretch/>
        </p:blipFill>
        <p:spPr>
          <a:xfrm>
            <a:off x="7619999" y="2184456"/>
            <a:ext cx="2218267" cy="33459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600" dirty="0"/>
              <a:t>Low cost ($120-$150)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600" dirty="0"/>
              <a:t>Easy to use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600" dirty="0"/>
              <a:t>Long battery life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859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Algorithm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000000">
                    <a:lumMod val="75000"/>
                    <a:lumOff val="25000"/>
                  </a:srgbClr>
                </a:solidFill>
              </a:rPr>
              <a:t>Keeps track of how often device is used</a:t>
            </a:r>
            <a:endParaRPr lang="en-US" sz="36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000000">
                    <a:lumMod val="75000"/>
                    <a:lumOff val="25000"/>
                  </a:srgbClr>
                </a:solidFill>
              </a:rPr>
              <a:t>Manipulates components at time intervals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000000">
                    <a:lumMod val="75000"/>
                    <a:lumOff val="25000"/>
                  </a:srgbClr>
                </a:solidFill>
              </a:rPr>
              <a:t>Constantly adapts through prolonged use </a:t>
            </a:r>
          </a:p>
        </p:txBody>
      </p:sp>
      <p:pic>
        <p:nvPicPr>
          <p:cNvPr id="5" name="Picture 4" descr="File:Ic battery charging 50 48px.svg - Wikimedia Common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2015068"/>
            <a:ext cx="39624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246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845734"/>
            <a:ext cx="4016587" cy="4023360"/>
          </a:xfrm>
        </p:spPr>
        <p:txBody>
          <a:bodyPr>
            <a:normAutofit fontScale="92500" lnSpcReduction="20000"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tx1"/>
                </a:solidFill>
              </a:rPr>
              <a:t>Standard protocol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400" dirty="0">
                <a:solidFill>
                  <a:schemeClr val="tx1"/>
                </a:solidFill>
              </a:rPr>
              <a:t>25% Reduction in power consumption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400" dirty="0">
                <a:solidFill>
                  <a:schemeClr val="tx1"/>
                </a:solidFill>
              </a:rPr>
              <a:t>33% extension of battery life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tx1"/>
                </a:solidFill>
              </a:rPr>
              <a:t>Irregular protocol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400" dirty="0">
                <a:solidFill>
                  <a:schemeClr val="tx1"/>
                </a:solidFill>
              </a:rPr>
              <a:t>8% reduction in </a:t>
            </a:r>
            <a:br>
              <a:rPr lang="en-US" sz="3400" dirty="0">
                <a:solidFill>
                  <a:schemeClr val="tx1"/>
                </a:solidFill>
              </a:rPr>
            </a:br>
            <a:r>
              <a:rPr lang="en-US" sz="3400" dirty="0">
                <a:solidFill>
                  <a:schemeClr val="tx1"/>
                </a:solidFill>
              </a:rPr>
              <a:t>power consumption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400" dirty="0">
                <a:solidFill>
                  <a:schemeClr val="tx1"/>
                </a:solidFill>
              </a:rPr>
              <a:t>8% extension of battery life </a:t>
            </a:r>
          </a:p>
          <a:p>
            <a:pPr lvl="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tx1"/>
              </a:solidFill>
            </a:endParaRP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4108930"/>
              </p:ext>
            </p:extLst>
          </p:nvPr>
        </p:nvGraphicFramePr>
        <p:xfrm>
          <a:off x="4673600" y="1845733"/>
          <a:ext cx="7179733" cy="44703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15445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Diagram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433" y="1889760"/>
            <a:ext cx="5892093" cy="44190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8720752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4656</TotalTime>
  <Words>815</Words>
  <Application>Microsoft Office PowerPoint</Application>
  <PresentationFormat>Widescreen</PresentationFormat>
  <Paragraphs>138</Paragraphs>
  <Slides>16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Wingdings</vt:lpstr>
      <vt:lpstr>Retrospect</vt:lpstr>
      <vt:lpstr>Search and Rescue Assistant</vt:lpstr>
      <vt:lpstr>Volunteer Search and Rescue</vt:lpstr>
      <vt:lpstr>Technology problems volunteers face</vt:lpstr>
      <vt:lpstr>SR Assistant</vt:lpstr>
      <vt:lpstr>Demo</vt:lpstr>
      <vt:lpstr>Tracker</vt:lpstr>
      <vt:lpstr>Energy Algorithm</vt:lpstr>
      <vt:lpstr>Effects</vt:lpstr>
      <vt:lpstr>System Diagram</vt:lpstr>
      <vt:lpstr>System Diagram</vt:lpstr>
      <vt:lpstr>System Diagram</vt:lpstr>
      <vt:lpstr>System Diagram</vt:lpstr>
      <vt:lpstr>System Diagram</vt:lpstr>
      <vt:lpstr>System Diagram</vt:lpstr>
      <vt:lpstr>System Diagram</vt:lpstr>
      <vt:lpstr>Future 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and Rescue Assistant</dc:title>
  <dc:creator>Ian Davila</dc:creator>
  <cp:lastModifiedBy>Ian Davila</cp:lastModifiedBy>
  <cp:revision>171</cp:revision>
  <dcterms:created xsi:type="dcterms:W3CDTF">2016-02-03T21:14:43Z</dcterms:created>
  <dcterms:modified xsi:type="dcterms:W3CDTF">2016-04-13T22:04:20Z</dcterms:modified>
</cp:coreProperties>
</file>

<file path=docProps/thumbnail.jpeg>
</file>